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sldIdLst>
    <p:sldId id="256" r:id="rId2"/>
    <p:sldId id="265" r:id="rId3"/>
    <p:sldId id="266" r:id="rId4"/>
    <p:sldId id="258" r:id="rId5"/>
    <p:sldId id="259" r:id="rId6"/>
    <p:sldId id="267" r:id="rId7"/>
    <p:sldId id="260" r:id="rId8"/>
    <p:sldId id="268" r:id="rId9"/>
    <p:sldId id="261" r:id="rId10"/>
    <p:sldId id="269" r:id="rId11"/>
    <p:sldId id="263" r:id="rId12"/>
    <p:sldId id="270" r:id="rId13"/>
    <p:sldId id="271" r:id="rId14"/>
    <p:sldId id="272" r:id="rId15"/>
    <p:sldId id="264" r:id="rId16"/>
    <p:sldId id="273" r:id="rId17"/>
    <p:sldId id="274" r:id="rId18"/>
    <p:sldId id="275" r:id="rId19"/>
  </p:sldIdLst>
  <p:sldSz cx="9144000" cy="6858000" type="screen4x3"/>
  <p:notesSz cx="9144000" cy="6858000"/>
  <p:defaultTextStyle>
    <a:defPPr>
      <a:defRPr lang="ja-JP"/>
    </a:defPPr>
    <a:lvl1pPr marL="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6818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3639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0455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7273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409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091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197728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4546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9"/>
    <p:restoredTop sz="96405"/>
  </p:normalViewPr>
  <p:slideViewPr>
    <p:cSldViewPr snapToGrid="0" snapToObjects="1" showGuides="1">
      <p:cViewPr varScale="1">
        <p:scale>
          <a:sx n="117" d="100"/>
          <a:sy n="117" d="100"/>
        </p:scale>
        <p:origin x="192" y="320"/>
      </p:cViewPr>
      <p:guideLst>
        <p:guide orient="horz" pos="2387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7884"/>
            <a:ext cx="2133600" cy="365125"/>
          </a:xfrm>
        </p:spPr>
        <p:txBody>
          <a:bodyPr/>
          <a:lstStyle>
            <a:lvl1pPr>
              <a:defRPr b="0" i="0"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fld id="{7A0C0240-2F64-DE4D-A9E4-1F1EE537196E}" type="datetime1">
              <a:rPr lang="ja-JP" altLang="en-US" smtClean="0"/>
              <a:t>2022/9/9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07884"/>
            <a:ext cx="2895600" cy="365125"/>
          </a:xfrm>
        </p:spPr>
        <p:txBody>
          <a:bodyPr/>
          <a:lstStyle>
            <a:lvl1pPr>
              <a:defRPr b="0" i="0"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935" y="150244"/>
            <a:ext cx="21336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Rectangle 7"/>
          <p:cNvSpPr/>
          <p:nvPr/>
        </p:nvSpPr>
        <p:spPr>
          <a:xfrm>
            <a:off x="0" y="-5553"/>
            <a:ext cx="9144000" cy="7132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7"/>
          <p:cNvSpPr/>
          <p:nvPr/>
        </p:nvSpPr>
        <p:spPr>
          <a:xfrm>
            <a:off x="-14598" y="13835"/>
            <a:ext cx="9144000" cy="6939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KM-cmr10"/>
              <a:ea typeface="+mj-ea"/>
            </a:endParaRPr>
          </a:p>
        </p:txBody>
      </p:sp>
      <p:sp>
        <p:nvSpPr>
          <p:cNvPr id="14" name="タイトル プレースホルダー 2"/>
          <p:cNvSpPr>
            <a:spLocks noGrp="1"/>
          </p:cNvSpPr>
          <p:nvPr>
            <p:ph type="title"/>
          </p:nvPr>
        </p:nvSpPr>
        <p:spPr>
          <a:xfrm>
            <a:off x="131388" y="19506"/>
            <a:ext cx="8791759" cy="6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00000"/>
              </a:lnSpc>
              <a:defRPr sz="2400">
                <a:solidFill>
                  <a:schemeClr val="bg1"/>
                </a:solidFill>
                <a:latin typeface="Times New Roman"/>
                <a:ea typeface="ヒラギノ丸ゴ ProN W4"/>
                <a:cs typeface="ヒラギノ丸ゴ ProN W4"/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737429" y="20553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 err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3645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C1F4-3274-5447-828F-8324420DB608}" type="datetime1">
              <a:rPr lang="ja-JP" altLang="en-US" smtClean="0"/>
              <a:t>2022/9/9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0" y="2595633"/>
            <a:ext cx="9148786" cy="1218807"/>
            <a:chOff x="0" y="2885048"/>
            <a:chExt cx="9148786" cy="1218806"/>
          </a:xfrm>
        </p:grpSpPr>
        <p:sp>
          <p:nvSpPr>
            <p:cNvPr id="10" name="Rectangle 7"/>
            <p:cNvSpPr/>
            <p:nvPr/>
          </p:nvSpPr>
          <p:spPr>
            <a:xfrm>
              <a:off x="0" y="2885048"/>
              <a:ext cx="9144000" cy="12188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86" y="2902457"/>
              <a:ext cx="9144000" cy="1170743"/>
            </a:xfrm>
            <a:prstGeom prst="rect">
              <a:avLst/>
            </a:prstGeom>
            <a:blipFill dpi="0" rotWithShape="1">
              <a:blip r:embed="rId2">
                <a:alphaModFix amt="15000"/>
              </a:blip>
              <a:srcRect/>
              <a:tile tx="0" ty="0" sx="76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KM-cmr10"/>
                <a:ea typeface="+mj-ea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627640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669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1678-5483-374B-9F4A-412209BFF39D}" type="datetime1">
              <a:rPr lang="ja-JP" altLang="en-US" smtClean="0"/>
              <a:t>2022/9/9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386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21678-5483-374B-9F4A-412209BFF39D}" type="datetime1">
              <a:rPr lang="ja-JP" altLang="en-US" smtClean="0"/>
              <a:t>2022/9/9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48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hf hdr="0" ftr="0" dt="0"/>
  <p:txStyles>
    <p:titleStyle>
      <a:lvl1pPr algn="ctr" defTabSz="456818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15" indent="-342615" algn="l" defTabSz="456818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330" indent="-285511" algn="l" defTabSz="456818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045" indent="-228410" algn="l" defTabSz="456818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863" indent="-228410" algn="l" defTabSz="456818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681" indent="-228410" algn="l" defTabSz="456818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500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320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139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956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18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39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455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273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09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91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728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546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11C19-6E4D-0F44-AA80-AB0EDB37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77" y="1360445"/>
            <a:ext cx="7048500" cy="749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CCAE5-7605-6647-8B42-BE0493B8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AEE7A-8DEE-6446-8BAB-CA6F49DBB564}"/>
              </a:ext>
            </a:extLst>
          </p:cNvPr>
          <p:cNvSpPr txBox="1"/>
          <p:nvPr/>
        </p:nvSpPr>
        <p:spPr>
          <a:xfrm>
            <a:off x="1128853" y="3527753"/>
            <a:ext cx="6917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Times New Roman"/>
                <a:cs typeface="Cambria"/>
              </a:rPr>
              <a:t>● 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 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endParaRPr lang="en-JP" sz="2800" dirty="0">
              <a:latin typeface="Times New Roman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12322-4DD8-BE4B-9F8F-74A76611B806}"/>
              </a:ext>
            </a:extLst>
          </p:cNvPr>
          <p:cNvSpPr txBox="1"/>
          <p:nvPr/>
        </p:nvSpPr>
        <p:spPr>
          <a:xfrm>
            <a:off x="1360967" y="1172361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ア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AD972-A445-FD45-A9D8-52C2CED1311E}"/>
              </a:ext>
            </a:extLst>
          </p:cNvPr>
          <p:cNvSpPr txBox="1"/>
          <p:nvPr/>
        </p:nvSpPr>
        <p:spPr>
          <a:xfrm>
            <a:off x="2651051" y="1172361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6C60A-6617-3844-B3CF-B23E69370063}"/>
              </a:ext>
            </a:extLst>
          </p:cNvPr>
          <p:cNvSpPr txBox="1"/>
          <p:nvPr/>
        </p:nvSpPr>
        <p:spPr>
          <a:xfrm>
            <a:off x="4451498" y="1172360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16D0B-A10F-0A4F-AB60-419559738D88}"/>
              </a:ext>
            </a:extLst>
          </p:cNvPr>
          <p:cNvSpPr txBox="1"/>
          <p:nvPr/>
        </p:nvSpPr>
        <p:spPr>
          <a:xfrm>
            <a:off x="6251945" y="1172359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A5BA1-005D-B64C-B1FB-2F79A411A1AA}"/>
              </a:ext>
            </a:extLst>
          </p:cNvPr>
          <p:cNvSpPr txBox="1"/>
          <p:nvPr/>
        </p:nvSpPr>
        <p:spPr>
          <a:xfrm>
            <a:off x="7542029" y="1166037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オ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DA5844-9CB9-0142-9A89-27C7BA3A94AD}"/>
              </a:ext>
            </a:extLst>
          </p:cNvPr>
          <p:cNvCxnSpPr>
            <a:cxnSpLocks/>
          </p:cNvCxnSpPr>
          <p:nvPr/>
        </p:nvCxnSpPr>
        <p:spPr>
          <a:xfrm flipV="1">
            <a:off x="2711398" y="1383627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8F4ADE-0AB3-2540-A0CB-F4F4B80C0364}"/>
              </a:ext>
            </a:extLst>
          </p:cNvPr>
          <p:cNvCxnSpPr>
            <a:cxnSpLocks/>
          </p:cNvCxnSpPr>
          <p:nvPr/>
        </p:nvCxnSpPr>
        <p:spPr>
          <a:xfrm flipV="1">
            <a:off x="4490547" y="1393631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F1EEA5-A405-EC43-B808-9B090ED30279}"/>
              </a:ext>
            </a:extLst>
          </p:cNvPr>
          <p:cNvCxnSpPr>
            <a:cxnSpLocks/>
          </p:cNvCxnSpPr>
          <p:nvPr/>
        </p:nvCxnSpPr>
        <p:spPr>
          <a:xfrm flipV="1">
            <a:off x="6268985" y="1394986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3FEBFB-4A46-124C-AD5E-125FB53BB804}"/>
                  </a:ext>
                </a:extLst>
              </p:cNvPr>
              <p:cNvSpPr txBox="1"/>
              <p:nvPr/>
            </p:nvSpPr>
            <p:spPr>
              <a:xfrm>
                <a:off x="2465112" y="755410"/>
                <a:ext cx="52745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3FEBFB-4A46-124C-AD5E-125FB53BB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12" y="755410"/>
                <a:ext cx="5274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A0AA86-0389-8345-BD30-49797F41CC3A}"/>
                  </a:ext>
                </a:extLst>
              </p:cNvPr>
              <p:cNvSpPr txBox="1"/>
              <p:nvPr/>
            </p:nvSpPr>
            <p:spPr>
              <a:xfrm>
                <a:off x="4244261" y="749746"/>
                <a:ext cx="5334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A0AA86-0389-8345-BD30-49797F41C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261" y="749746"/>
                <a:ext cx="53341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D28512-FEEA-B246-BF04-B15DA5F4F176}"/>
                  </a:ext>
                </a:extLst>
              </p:cNvPr>
              <p:cNvSpPr txBox="1"/>
              <p:nvPr/>
            </p:nvSpPr>
            <p:spPr>
              <a:xfrm>
                <a:off x="6023410" y="744082"/>
                <a:ext cx="5334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D28512-FEEA-B246-BF04-B15DA5F4F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410" y="744082"/>
                <a:ext cx="53341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47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6D381-F83A-C64E-854A-5C03AD55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D70F3-A8F1-4F4F-AD81-B6A940CC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59690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F09B8-C2A4-4348-9303-5935B170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59690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915425-1D86-134E-A5D1-30B93697FF5C}"/>
              </a:ext>
            </a:extLst>
          </p:cNvPr>
          <p:cNvSpPr txBox="1"/>
          <p:nvPr/>
        </p:nvSpPr>
        <p:spPr>
          <a:xfrm>
            <a:off x="904240" y="38205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CECCF-0BE8-1F46-8359-56A8DA5AC7C2}"/>
              </a:ext>
            </a:extLst>
          </p:cNvPr>
          <p:cNvSpPr txBox="1"/>
          <p:nvPr/>
        </p:nvSpPr>
        <p:spPr>
          <a:xfrm>
            <a:off x="3972560" y="38205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56339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A7D49-9CA2-A346-B4BA-82FD72A0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CF3B4-10C9-5A47-9DA9-D12F6A435932}"/>
              </a:ext>
            </a:extLst>
          </p:cNvPr>
          <p:cNvSpPr/>
          <p:nvPr/>
        </p:nvSpPr>
        <p:spPr>
          <a:xfrm>
            <a:off x="573630" y="982554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BFFA5-E274-B64B-B003-83594781FA3C}"/>
              </a:ext>
            </a:extLst>
          </p:cNvPr>
          <p:cNvSpPr/>
          <p:nvPr/>
        </p:nvSpPr>
        <p:spPr>
          <a:xfrm>
            <a:off x="3139819" y="982553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15AA1-1EA8-444E-B8BC-24F597B0E4CD}"/>
              </a:ext>
            </a:extLst>
          </p:cNvPr>
          <p:cNvSpPr/>
          <p:nvPr/>
        </p:nvSpPr>
        <p:spPr>
          <a:xfrm>
            <a:off x="5706008" y="982552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EDE1E-3F69-394C-BF91-02A712DECF86}"/>
                  </a:ext>
                </a:extLst>
              </p:cNvPr>
              <p:cNvSpPr txBox="1"/>
              <p:nvPr/>
            </p:nvSpPr>
            <p:spPr>
              <a:xfrm>
                <a:off x="647464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EDE1E-3F69-394C-BF91-02A712DE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64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54FBE-2670-1E4A-91EC-D6D3560A9ABE}"/>
                  </a:ext>
                </a:extLst>
              </p:cNvPr>
              <p:cNvSpPr txBox="1"/>
              <p:nvPr/>
            </p:nvSpPr>
            <p:spPr>
              <a:xfrm>
                <a:off x="3238259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54FBE-2670-1E4A-91EC-D6D3560A9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59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A14BF-ACFB-704A-8461-C358552ACB5A}"/>
                  </a:ext>
                </a:extLst>
              </p:cNvPr>
              <p:cNvSpPr txBox="1"/>
              <p:nvPr/>
            </p:nvSpPr>
            <p:spPr>
              <a:xfrm>
                <a:off x="5829054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A14BF-ACFB-704A-8461-C358552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054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1B48296-81DF-F647-80B3-12B0E54415EE}"/>
              </a:ext>
            </a:extLst>
          </p:cNvPr>
          <p:cNvSpPr>
            <a:spLocks noChangeAspect="1"/>
          </p:cNvSpPr>
          <p:nvPr/>
        </p:nvSpPr>
        <p:spPr>
          <a:xfrm>
            <a:off x="1192695" y="1343199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74FDFB-BF05-E842-9352-725A02F5DD48}"/>
              </a:ext>
            </a:extLst>
          </p:cNvPr>
          <p:cNvSpPr>
            <a:spLocks noChangeAspect="1"/>
          </p:cNvSpPr>
          <p:nvPr/>
        </p:nvSpPr>
        <p:spPr>
          <a:xfrm>
            <a:off x="1055680" y="1206184"/>
            <a:ext cx="1182750" cy="1182750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F56DF-F85B-E045-BEAF-487EB968AD03}"/>
                  </a:ext>
                </a:extLst>
              </p:cNvPr>
              <p:cNvSpPr txBox="1"/>
              <p:nvPr/>
            </p:nvSpPr>
            <p:spPr>
              <a:xfrm>
                <a:off x="1447321" y="1612893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F56DF-F85B-E045-BEAF-487EB968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321" y="1612893"/>
                <a:ext cx="3904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111B7A-EC14-9F42-ABF1-AC12B77C55F4}"/>
                  </a:ext>
                </a:extLst>
              </p:cNvPr>
              <p:cNvSpPr txBox="1"/>
              <p:nvPr/>
            </p:nvSpPr>
            <p:spPr>
              <a:xfrm>
                <a:off x="2238430" y="1621496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111B7A-EC14-9F42-ABF1-AC12B77C5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30" y="1621496"/>
                <a:ext cx="4008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2F897DC-2D20-3F4D-ACB4-F5AFBD8935F4}"/>
              </a:ext>
            </a:extLst>
          </p:cNvPr>
          <p:cNvSpPr>
            <a:spLocks noChangeAspect="1"/>
          </p:cNvSpPr>
          <p:nvPr/>
        </p:nvSpPr>
        <p:spPr>
          <a:xfrm>
            <a:off x="3397990" y="1343198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76D037-399F-7E4C-9091-D56233B11591}"/>
              </a:ext>
            </a:extLst>
          </p:cNvPr>
          <p:cNvSpPr>
            <a:spLocks noChangeAspect="1"/>
          </p:cNvSpPr>
          <p:nvPr/>
        </p:nvSpPr>
        <p:spPr>
          <a:xfrm>
            <a:off x="4062019" y="1343197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DB70E5-B665-774D-9FAF-CCD39768C8F7}"/>
                  </a:ext>
                </a:extLst>
              </p:cNvPr>
              <p:cNvSpPr txBox="1"/>
              <p:nvPr/>
            </p:nvSpPr>
            <p:spPr>
              <a:xfrm>
                <a:off x="3266613" y="2111743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DB70E5-B665-774D-9FAF-CCD39768C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613" y="2111743"/>
                <a:ext cx="3904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3E0B41-38CF-664A-94E6-725EEE551219}"/>
                  </a:ext>
                </a:extLst>
              </p:cNvPr>
              <p:cNvSpPr txBox="1"/>
              <p:nvPr/>
            </p:nvSpPr>
            <p:spPr>
              <a:xfrm>
                <a:off x="4711625" y="2111743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3E0B41-38CF-664A-94E6-725EEE551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625" y="2111743"/>
                <a:ext cx="4008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BAB04E7C-769A-FF4D-951B-F9CF071911A1}"/>
              </a:ext>
            </a:extLst>
          </p:cNvPr>
          <p:cNvSpPr>
            <a:spLocks noChangeAspect="1"/>
          </p:cNvSpPr>
          <p:nvPr/>
        </p:nvSpPr>
        <p:spPr>
          <a:xfrm>
            <a:off x="5829054" y="1351884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00AD54-76B5-2444-8E35-18CD701E5E92}"/>
              </a:ext>
            </a:extLst>
          </p:cNvPr>
          <p:cNvSpPr>
            <a:spLocks noChangeAspect="1"/>
          </p:cNvSpPr>
          <p:nvPr/>
        </p:nvSpPr>
        <p:spPr>
          <a:xfrm>
            <a:off x="6840957" y="1343196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F10365-C50A-9741-9BA6-40C06AE5AA99}"/>
                  </a:ext>
                </a:extLst>
              </p:cNvPr>
              <p:cNvSpPr txBox="1"/>
              <p:nvPr/>
            </p:nvSpPr>
            <p:spPr>
              <a:xfrm>
                <a:off x="7099845" y="1612890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F10365-C50A-9741-9BA6-40C06AE5A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845" y="1612890"/>
                <a:ext cx="4008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9ACD3-79FC-2D4A-BE69-29458FED694F}"/>
                  </a:ext>
                </a:extLst>
              </p:cNvPr>
              <p:cNvSpPr txBox="1"/>
              <p:nvPr/>
            </p:nvSpPr>
            <p:spPr>
              <a:xfrm>
                <a:off x="6088168" y="1612890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9ACD3-79FC-2D4A-BE69-29458FED6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168" y="1612890"/>
                <a:ext cx="3904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25104D2-9A37-DF4F-AC76-7FE4C73212E6}"/>
              </a:ext>
            </a:extLst>
          </p:cNvPr>
          <p:cNvSpPr txBox="1"/>
          <p:nvPr/>
        </p:nvSpPr>
        <p:spPr>
          <a:xfrm>
            <a:off x="1421994" y="26515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493D0-DE31-DC4A-A30A-6AEFD078CBB4}"/>
              </a:ext>
            </a:extLst>
          </p:cNvPr>
          <p:cNvSpPr txBox="1"/>
          <p:nvPr/>
        </p:nvSpPr>
        <p:spPr>
          <a:xfrm>
            <a:off x="3992672" y="265153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3B53C-750B-E443-B84A-9F721A1B6E6A}"/>
              </a:ext>
            </a:extLst>
          </p:cNvPr>
          <p:cNvSpPr txBox="1"/>
          <p:nvPr/>
        </p:nvSpPr>
        <p:spPr>
          <a:xfrm>
            <a:off x="6563350" y="26515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29453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94C42-1FCF-2B49-9AE4-433A23DD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12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9B33B-91D2-934D-9D8A-60D59763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0" y="256853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9C8FD-1120-554E-9691-B89A8F1D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37" y="256853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92E7F-4557-0749-8264-01BE5B9B6A24}"/>
              </a:ext>
            </a:extLst>
          </p:cNvPr>
          <p:cNvSpPr txBox="1"/>
          <p:nvPr/>
        </p:nvSpPr>
        <p:spPr>
          <a:xfrm>
            <a:off x="1018816" y="721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87C7C-7AB5-C940-95F0-CA14FADC7CE9}"/>
              </a:ext>
            </a:extLst>
          </p:cNvPr>
          <p:cNvSpPr txBox="1"/>
          <p:nvPr/>
        </p:nvSpPr>
        <p:spPr>
          <a:xfrm>
            <a:off x="4087136" y="721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4768E-6EBF-894E-85F4-35A42427259B}"/>
              </a:ext>
            </a:extLst>
          </p:cNvPr>
          <p:cNvSpPr txBox="1"/>
          <p:nvPr/>
        </p:nvSpPr>
        <p:spPr>
          <a:xfrm>
            <a:off x="1018816" y="324433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13186-0F33-B745-85EE-32FAE3C1F8ED}"/>
              </a:ext>
            </a:extLst>
          </p:cNvPr>
          <p:cNvSpPr txBox="1"/>
          <p:nvPr/>
        </p:nvSpPr>
        <p:spPr>
          <a:xfrm>
            <a:off x="4087136" y="3244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AA6BBD-9492-C74A-A52F-1DF058C1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37" y="3429000"/>
            <a:ext cx="3289300" cy="283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1776B3-2AD8-7945-909C-8EDE5DA3A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0" y="3429000"/>
            <a:ext cx="3289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3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52CDC-4FD2-6349-8178-60E5DD87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E8B9-6EA9-C548-BACD-2E882F57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66" y="1090218"/>
            <a:ext cx="2246636" cy="1934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9BBB5-34CD-E447-A383-DA82D9C2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605" y="1090218"/>
            <a:ext cx="2246636" cy="1934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77C94-DDCA-9247-8E9E-DCF7EDD6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128" y="3282617"/>
            <a:ext cx="2246636" cy="1934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DA699A-D95A-F940-9CA9-BED336623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702" y="3282617"/>
            <a:ext cx="2246636" cy="19343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97B59B-D109-F443-81A9-51FEEA58C627}"/>
              </a:ext>
            </a:extLst>
          </p:cNvPr>
          <p:cNvSpPr txBox="1"/>
          <p:nvPr/>
        </p:nvSpPr>
        <p:spPr>
          <a:xfrm>
            <a:off x="2387377" y="909035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(a) 一様分布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2B107B-FC78-3748-8D95-656B7A684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128" y="1090218"/>
            <a:ext cx="2246636" cy="1934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56D5E0-877C-C544-A46A-95C1E2FB35D2}"/>
              </a:ext>
            </a:extLst>
          </p:cNvPr>
          <p:cNvSpPr txBox="1"/>
          <p:nvPr/>
        </p:nvSpPr>
        <p:spPr>
          <a:xfrm>
            <a:off x="4510965" y="924955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(b) 二項分布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AAC4D-1816-1A46-B839-5DE2941BE275}"/>
              </a:ext>
            </a:extLst>
          </p:cNvPr>
          <p:cNvSpPr txBox="1"/>
          <p:nvPr/>
        </p:nvSpPr>
        <p:spPr>
          <a:xfrm>
            <a:off x="6545987" y="909035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(c)</a:t>
            </a:r>
            <a:r>
              <a:rPr lang="ja-JP" altLang="en-US" sz="1200">
                <a:cs typeface="Cambria"/>
              </a:rPr>
              <a:t> ポアソン分布</a:t>
            </a:r>
            <a:endParaRPr lang="en-JP" sz="1200" dirty="0">
              <a:cs typeface="Cambr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6F2D7-0972-EB48-BEB6-ABACC4E37D62}"/>
              </a:ext>
            </a:extLst>
          </p:cNvPr>
          <p:cNvSpPr txBox="1"/>
          <p:nvPr/>
        </p:nvSpPr>
        <p:spPr>
          <a:xfrm>
            <a:off x="2387377" y="3109420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幾何分布</a:t>
            </a:r>
            <a:endParaRPr lang="en-JP" sz="1200" dirty="0">
              <a:cs typeface="Cambr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91BE6-5D4E-6442-A126-30DC20309D4A}"/>
              </a:ext>
            </a:extLst>
          </p:cNvPr>
          <p:cNvSpPr txBox="1"/>
          <p:nvPr/>
        </p:nvSpPr>
        <p:spPr>
          <a:xfrm>
            <a:off x="4441235" y="310942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超幾何分布</a:t>
            </a:r>
            <a:endParaRPr lang="en-JP" sz="1200" dirty="0">
              <a:cs typeface="Cambr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2F117-A8F3-0A42-AA60-91C014B1EDD5}"/>
              </a:ext>
            </a:extLst>
          </p:cNvPr>
          <p:cNvSpPr txBox="1"/>
          <p:nvPr/>
        </p:nvSpPr>
        <p:spPr>
          <a:xfrm>
            <a:off x="6470013" y="3109420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(e)</a:t>
            </a:r>
            <a:r>
              <a:rPr lang="ja-JP" altLang="en-US" sz="1200">
                <a:cs typeface="Cambria"/>
              </a:rPr>
              <a:t> 負の二項分布</a:t>
            </a:r>
            <a:endParaRPr lang="en-JP" sz="1200" dirty="0">
              <a:cs typeface="Cambria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B154FE-9CFD-C64A-A2C7-AA7FED24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320" y="3282617"/>
            <a:ext cx="2298682" cy="19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4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52CDC-4FD2-6349-8178-60E5DD87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7B59B-D109-F443-81A9-51FEEA58C627}"/>
              </a:ext>
            </a:extLst>
          </p:cNvPr>
          <p:cNvSpPr txBox="1"/>
          <p:nvPr/>
        </p:nvSpPr>
        <p:spPr>
          <a:xfrm>
            <a:off x="2387377" y="909035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(a) 一様分布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6D5E0-877C-C544-A46A-95C1E2FB35D2}"/>
              </a:ext>
            </a:extLst>
          </p:cNvPr>
          <p:cNvSpPr txBox="1"/>
          <p:nvPr/>
        </p:nvSpPr>
        <p:spPr>
          <a:xfrm>
            <a:off x="4510965" y="924955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(b) 正規分布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AAC4D-1816-1A46-B839-5DE2941BE275}"/>
              </a:ext>
            </a:extLst>
          </p:cNvPr>
          <p:cNvSpPr txBox="1"/>
          <p:nvPr/>
        </p:nvSpPr>
        <p:spPr>
          <a:xfrm>
            <a:off x="6656004" y="909034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(c)</a:t>
            </a:r>
            <a:r>
              <a:rPr lang="ja-JP" altLang="en-US" sz="1200">
                <a:cs typeface="Cambria"/>
              </a:rPr>
              <a:t> 指数分布</a:t>
            </a:r>
            <a:endParaRPr lang="en-JP" sz="1200" dirty="0">
              <a:cs typeface="Cambr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6F2D7-0972-EB48-BEB6-ABACC4E37D62}"/>
              </a:ext>
            </a:extLst>
          </p:cNvPr>
          <p:cNvSpPr txBox="1"/>
          <p:nvPr/>
        </p:nvSpPr>
        <p:spPr>
          <a:xfrm>
            <a:off x="2387377" y="310942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ガンマ分布</a:t>
            </a:r>
            <a:endParaRPr lang="en-JP" sz="1200" dirty="0">
              <a:cs typeface="Cambr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91BE6-5D4E-6442-A126-30DC20309D4A}"/>
              </a:ext>
            </a:extLst>
          </p:cNvPr>
          <p:cNvSpPr txBox="1"/>
          <p:nvPr/>
        </p:nvSpPr>
        <p:spPr>
          <a:xfrm>
            <a:off x="4441235" y="3109420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対数正規分布</a:t>
            </a:r>
            <a:endParaRPr lang="en-JP" sz="1200" dirty="0">
              <a:cs typeface="Cambr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2F117-A8F3-0A42-AA60-91C014B1EDD5}"/>
              </a:ext>
            </a:extLst>
          </p:cNvPr>
          <p:cNvSpPr txBox="1"/>
          <p:nvPr/>
        </p:nvSpPr>
        <p:spPr>
          <a:xfrm>
            <a:off x="6671729" y="3109420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(e)</a:t>
            </a:r>
            <a:r>
              <a:rPr lang="ja-JP" altLang="en-US" sz="1200">
                <a:cs typeface="Cambria"/>
              </a:rPr>
              <a:t> べき分布</a:t>
            </a:r>
            <a:endParaRPr lang="en-JP" sz="1200" dirty="0">
              <a:cs typeface="Camb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86106-0DDD-6942-A5E5-9F94FD59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47" y="1144252"/>
            <a:ext cx="2246636" cy="193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8BDF-0D84-E548-A1D1-CB5E321C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68" y="1144252"/>
            <a:ext cx="2246636" cy="1934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513FEA-A142-0447-A461-1D9B2470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889" y="1113446"/>
            <a:ext cx="2246636" cy="1934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EF623A-5A6E-9346-8D2C-FEDD9C9A9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40" y="3297911"/>
            <a:ext cx="2414050" cy="2127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AB5A84-221F-0044-BF0D-A197B00E5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168" y="3313831"/>
            <a:ext cx="2298682" cy="19690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BE0E73-E889-E349-B858-02E77947A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889" y="3313831"/>
            <a:ext cx="2246636" cy="19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8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7B04F-23AC-484A-8684-212D1F69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26A6B-7B3F-1147-BACE-6A6AE2A2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058386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D6EC3-27BE-2244-9464-1C8D22C4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41" y="2058386"/>
            <a:ext cx="3289300" cy="283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084F-13D4-534D-9E61-C9B5BBAD634A}"/>
              </a:ext>
            </a:extLst>
          </p:cNvPr>
          <p:cNvSpPr txBox="1"/>
          <p:nvPr/>
        </p:nvSpPr>
        <p:spPr>
          <a:xfrm>
            <a:off x="1630017" y="1904497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2675F-55DA-FF42-9F8D-E1DAC3E57E38}"/>
              </a:ext>
            </a:extLst>
          </p:cNvPr>
          <p:cNvSpPr txBox="1"/>
          <p:nvPr/>
        </p:nvSpPr>
        <p:spPr>
          <a:xfrm>
            <a:off x="4701209" y="1904497"/>
            <a:ext cx="52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25906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AC189-388B-5449-A98D-C67F7D92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16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E8CD7-8359-5743-B9B9-7FF93E4A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792" y="201295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6E937-B776-0243-AD8D-180D960D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201295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78788-CBED-A542-B697-5C109285C06E}"/>
              </a:ext>
            </a:extLst>
          </p:cNvPr>
          <p:cNvSpPr txBox="1"/>
          <p:nvPr/>
        </p:nvSpPr>
        <p:spPr>
          <a:xfrm>
            <a:off x="1630017" y="1904497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14F31-99E7-F549-B6DF-2056AB272F6A}"/>
              </a:ext>
            </a:extLst>
          </p:cNvPr>
          <p:cNvSpPr txBox="1"/>
          <p:nvPr/>
        </p:nvSpPr>
        <p:spPr>
          <a:xfrm>
            <a:off x="4701209" y="1904497"/>
            <a:ext cx="52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27396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DAF76-7CB2-5445-BD0A-E34B090A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17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CDFA7-8E81-6D43-8434-7249BB98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9" y="2022888"/>
            <a:ext cx="4949924" cy="3741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8EFC8-CC39-6847-A0A7-06485597AEFE}"/>
                  </a:ext>
                </a:extLst>
              </p:cNvPr>
              <p:cNvSpPr txBox="1"/>
              <p:nvPr/>
            </p:nvSpPr>
            <p:spPr>
              <a:xfrm>
                <a:off x="5368760" y="3429000"/>
                <a:ext cx="104605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𝑍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≥1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)</m:t>
                      </m:r>
                    </m:oMath>
                  </m:oMathPara>
                </a14:m>
                <a:endParaRPr lang="en-JP" sz="1600" dirty="0">
                  <a:cs typeface="Cambri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8EFC8-CC39-6847-A0A7-06485597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60" y="3429000"/>
                <a:ext cx="1046056" cy="33855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415142-5892-F94D-A480-8377DFE02332}"/>
              </a:ext>
            </a:extLst>
          </p:cNvPr>
          <p:cNvCxnSpPr/>
          <p:nvPr/>
        </p:nvCxnSpPr>
        <p:spPr>
          <a:xfrm flipH="1">
            <a:off x="5406887" y="3816626"/>
            <a:ext cx="487017" cy="765313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6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22229-9D9E-7446-9F16-23955A4A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74741-B039-B444-9C8B-928B79A3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76" y="201295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E7622-41E8-0448-B154-90783007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01295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CBEB5-7711-0440-A12F-CDE574D04340}"/>
              </a:ext>
            </a:extLst>
          </p:cNvPr>
          <p:cNvSpPr txBox="1"/>
          <p:nvPr/>
        </p:nvSpPr>
        <p:spPr>
          <a:xfrm>
            <a:off x="3498574" y="2246244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4F44-497A-0E45-AAAC-5B55FD556238}"/>
              </a:ext>
            </a:extLst>
          </p:cNvPr>
          <p:cNvSpPr txBox="1"/>
          <p:nvPr/>
        </p:nvSpPr>
        <p:spPr>
          <a:xfrm>
            <a:off x="6689035" y="2246244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43600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CF4910-3493-EA4D-A585-1BABB7F9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32526-34F4-4F40-AA70-981B656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71" y="1088852"/>
            <a:ext cx="5435858" cy="4680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97E31-7266-2349-8237-2C5512948262}"/>
              </a:ext>
            </a:extLst>
          </p:cNvPr>
          <p:cNvSpPr txBox="1"/>
          <p:nvPr/>
        </p:nvSpPr>
        <p:spPr>
          <a:xfrm>
            <a:off x="6454296" y="3695688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中央値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B66BD-55D5-F044-86A8-CB5B4B7629C3}"/>
              </a:ext>
            </a:extLst>
          </p:cNvPr>
          <p:cNvSpPr txBox="1"/>
          <p:nvPr/>
        </p:nvSpPr>
        <p:spPr>
          <a:xfrm>
            <a:off x="6454296" y="3331438"/>
            <a:ext cx="18774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第３四分位数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2CC31-BA19-8B45-B396-38717FF960C5}"/>
              </a:ext>
            </a:extLst>
          </p:cNvPr>
          <p:cNvSpPr txBox="1"/>
          <p:nvPr/>
        </p:nvSpPr>
        <p:spPr>
          <a:xfrm>
            <a:off x="6454296" y="4015111"/>
            <a:ext cx="1802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第</a:t>
            </a:r>
            <a:r>
              <a:rPr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1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四分位数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27E8F-6197-514A-97B6-CCB29D04E522}"/>
              </a:ext>
            </a:extLst>
          </p:cNvPr>
          <p:cNvSpPr txBox="1"/>
          <p:nvPr/>
        </p:nvSpPr>
        <p:spPr>
          <a:xfrm>
            <a:off x="3902586" y="3695688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四分位範囲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F629A-37C2-184C-B5B5-6C6892D8922A}"/>
              </a:ext>
            </a:extLst>
          </p:cNvPr>
          <p:cNvCxnSpPr/>
          <p:nvPr/>
        </p:nvCxnSpPr>
        <p:spPr>
          <a:xfrm>
            <a:off x="5211918" y="3535768"/>
            <a:ext cx="0" cy="683673"/>
          </a:xfrm>
          <a:prstGeom prst="straightConnector1">
            <a:avLst/>
          </a:prstGeom>
          <a:ln w="12700" cmpd="sng">
            <a:headEnd type="triangl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F7A585-87BF-FF42-AE8B-B1323A48A2DB}"/>
              </a:ext>
            </a:extLst>
          </p:cNvPr>
          <p:cNvSpPr txBox="1"/>
          <p:nvPr/>
        </p:nvSpPr>
        <p:spPr>
          <a:xfrm>
            <a:off x="6033421" y="2241411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外れ値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C62AB-5CC9-DA4A-BD81-CCB099A6BD40}"/>
              </a:ext>
            </a:extLst>
          </p:cNvPr>
          <p:cNvSpPr txBox="1"/>
          <p:nvPr/>
        </p:nvSpPr>
        <p:spPr>
          <a:xfrm>
            <a:off x="6208074" y="2739143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最大値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EEF16-B22E-5647-BFE7-0B9338843C5B}"/>
              </a:ext>
            </a:extLst>
          </p:cNvPr>
          <p:cNvSpPr txBox="1"/>
          <p:nvPr/>
        </p:nvSpPr>
        <p:spPr>
          <a:xfrm>
            <a:off x="6194959" y="4329452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最小値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4702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5A5A3-0EC5-644B-A7E4-E3B5EC97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4B908-0F95-6F46-98C8-2E98DABD0A29}"/>
              </a:ext>
            </a:extLst>
          </p:cNvPr>
          <p:cNvSpPr txBox="1"/>
          <p:nvPr/>
        </p:nvSpPr>
        <p:spPr>
          <a:xfrm>
            <a:off x="1563330" y="4154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8BC71-0D4C-BD4E-948D-B6580C324E77}"/>
              </a:ext>
            </a:extLst>
          </p:cNvPr>
          <p:cNvSpPr txBox="1"/>
          <p:nvPr/>
        </p:nvSpPr>
        <p:spPr>
          <a:xfrm>
            <a:off x="4773563" y="46459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0809-E06F-B54C-B1E1-C044FC279DAE}"/>
              </a:ext>
            </a:extLst>
          </p:cNvPr>
          <p:cNvSpPr txBox="1"/>
          <p:nvPr/>
        </p:nvSpPr>
        <p:spPr>
          <a:xfrm>
            <a:off x="1563330" y="310252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93D31-8C1A-534B-B628-A170A262297E}"/>
              </a:ext>
            </a:extLst>
          </p:cNvPr>
          <p:cNvSpPr txBox="1"/>
          <p:nvPr/>
        </p:nvSpPr>
        <p:spPr>
          <a:xfrm>
            <a:off x="4773563" y="31025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15BC9-0DD8-5F41-A7F7-270CF342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2" y="758076"/>
            <a:ext cx="3183458" cy="255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8959B-249D-C047-84AD-90E2DD64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8076"/>
            <a:ext cx="3183458" cy="2558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D3AB7-FEC8-BB44-9735-9A1FF183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42" y="3379634"/>
            <a:ext cx="3183458" cy="2558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FFE590-6D41-494A-8626-5AC6DA7D8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183458" cy="25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4743-84C8-5F40-8CC4-D56B8C73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43E66-8B23-5744-8AE4-AFDC8178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45" y="410895"/>
            <a:ext cx="52451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D9B63-A757-6549-8DFB-E63030382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5" y="3429000"/>
            <a:ext cx="51943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27074-1B2A-8641-A8E1-58C57EAB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953" y="2083513"/>
            <a:ext cx="5143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2595B-2329-EF46-9C9D-F33C4C9A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70D29-38B9-7641-864F-D774DCC3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560563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3E1B4-AFE2-864F-A015-BF5EDA77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0563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9AD5B-0059-0B47-BF06-DD42FAA25716}"/>
              </a:ext>
            </a:extLst>
          </p:cNvPr>
          <p:cNvSpPr txBox="1"/>
          <p:nvPr/>
        </p:nvSpPr>
        <p:spPr>
          <a:xfrm>
            <a:off x="1848050" y="1684421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201EF-F45E-ED46-9ED4-2CC6B62E05D4}"/>
              </a:ext>
            </a:extLst>
          </p:cNvPr>
          <p:cNvSpPr txBox="1"/>
          <p:nvPr/>
        </p:nvSpPr>
        <p:spPr>
          <a:xfrm>
            <a:off x="5279344" y="1684421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9203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E4FF1-35C8-C64E-8BCF-F48BBCA4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A8233-F697-694C-B0D7-FF387EE9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54" y="183007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A17CD-6EE6-3D4A-8763-43C07064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47" y="183007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ADA54-5861-7D4C-A9B9-5C8436103FB4}"/>
              </a:ext>
            </a:extLst>
          </p:cNvPr>
          <p:cNvSpPr txBox="1"/>
          <p:nvPr/>
        </p:nvSpPr>
        <p:spPr>
          <a:xfrm>
            <a:off x="1857676" y="1925053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0BC14-8CC9-FA40-A39E-C9BF144A9418}"/>
              </a:ext>
            </a:extLst>
          </p:cNvPr>
          <p:cNvSpPr txBox="1"/>
          <p:nvPr/>
        </p:nvSpPr>
        <p:spPr>
          <a:xfrm>
            <a:off x="5224914" y="1925053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2927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FB360-5C8D-B34E-A33C-7EB6BEE2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F1C57-AFB9-7E4D-9D5F-4820E9CF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16" y="447710"/>
            <a:ext cx="5168900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C2670-0581-C94F-B556-39998728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6" y="3740160"/>
            <a:ext cx="5143500" cy="261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E59C1-8818-2C46-82E2-6F0E72CE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1691169"/>
            <a:ext cx="5156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65BFE-A91B-5F41-834A-E2C34555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80641-4D03-474A-944B-279DA152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4" y="681105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A5C1C-B648-2248-B888-D423ABD6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985" y="681105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AB5A0-BB2E-3342-B9C9-E5D3958BF4B2}"/>
              </a:ext>
            </a:extLst>
          </p:cNvPr>
          <p:cNvSpPr txBox="1"/>
          <p:nvPr/>
        </p:nvSpPr>
        <p:spPr>
          <a:xfrm>
            <a:off x="1630018" y="327992"/>
            <a:ext cx="441146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5AC25-B341-F74F-9078-62890CD7F7AD}"/>
              </a:ext>
            </a:extLst>
          </p:cNvPr>
          <p:cNvSpPr txBox="1"/>
          <p:nvPr/>
        </p:nvSpPr>
        <p:spPr>
          <a:xfrm>
            <a:off x="4784035" y="327992"/>
            <a:ext cx="453970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98065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6AEA4-56C0-384F-A368-72D86B70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9</a:t>
            </a:fld>
            <a:endParaRPr lang="ja-JP" alt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B1376C-0BB7-154C-BF45-87323B3C635F}"/>
              </a:ext>
            </a:extLst>
          </p:cNvPr>
          <p:cNvCxnSpPr/>
          <p:nvPr/>
        </p:nvCxnSpPr>
        <p:spPr>
          <a:xfrm>
            <a:off x="1314226" y="2002930"/>
            <a:ext cx="5065059" cy="0"/>
          </a:xfrm>
          <a:prstGeom prst="straightConnector1">
            <a:avLst/>
          </a:prstGeom>
          <a:ln w="635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C64E74-A643-5643-BC77-D278C1AD22D8}"/>
              </a:ext>
            </a:extLst>
          </p:cNvPr>
          <p:cNvCxnSpPr>
            <a:cxnSpLocks/>
          </p:cNvCxnSpPr>
          <p:nvPr/>
        </p:nvCxnSpPr>
        <p:spPr>
          <a:xfrm>
            <a:off x="3823273" y="1224078"/>
            <a:ext cx="1092912" cy="177021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667EE8-6206-3D47-801A-510470781586}"/>
              </a:ext>
            </a:extLst>
          </p:cNvPr>
          <p:cNvCxnSpPr>
            <a:cxnSpLocks/>
          </p:cNvCxnSpPr>
          <p:nvPr/>
        </p:nvCxnSpPr>
        <p:spPr>
          <a:xfrm flipH="1">
            <a:off x="2184400" y="882939"/>
            <a:ext cx="233680" cy="548640"/>
          </a:xfrm>
          <a:prstGeom prst="straightConnector1">
            <a:avLst/>
          </a:prstGeom>
          <a:ln w="508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7C7BC6-3283-4044-9668-F2C642346CA9}"/>
              </a:ext>
            </a:extLst>
          </p:cNvPr>
          <p:cNvCxnSpPr>
            <a:cxnSpLocks/>
          </p:cNvCxnSpPr>
          <p:nvPr/>
        </p:nvCxnSpPr>
        <p:spPr>
          <a:xfrm>
            <a:off x="1330960" y="1329979"/>
            <a:ext cx="721360" cy="142240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97AAA2-B360-4841-8FB6-B0DD9E1C5FED}"/>
              </a:ext>
            </a:extLst>
          </p:cNvPr>
          <p:cNvSpPr txBox="1"/>
          <p:nvPr/>
        </p:nvSpPr>
        <p:spPr>
          <a:xfrm>
            <a:off x="629920" y="108613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☓ 経度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B26376-4CF0-4941-9F6F-9784BC9271D8}"/>
              </a:ext>
            </a:extLst>
          </p:cNvPr>
          <p:cNvSpPr txBox="1"/>
          <p:nvPr/>
        </p:nvSpPr>
        <p:spPr>
          <a:xfrm>
            <a:off x="718096" y="26713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地球上の位置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613E6-5807-7C42-9DD2-69AFF775EC5C}"/>
              </a:ext>
            </a:extLst>
          </p:cNvPr>
          <p:cNvSpPr txBox="1"/>
          <p:nvPr/>
        </p:nvSpPr>
        <p:spPr>
          <a:xfrm>
            <a:off x="2131224" y="509723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◎ 緯度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419B84-B0A9-9B41-A85A-9662311D01F4}"/>
              </a:ext>
            </a:extLst>
          </p:cNvPr>
          <p:cNvCxnSpPr>
            <a:cxnSpLocks/>
          </p:cNvCxnSpPr>
          <p:nvPr/>
        </p:nvCxnSpPr>
        <p:spPr>
          <a:xfrm flipV="1">
            <a:off x="2001520" y="2091979"/>
            <a:ext cx="1544320" cy="1188720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C6551F-000A-6545-A5A0-E5E2575932FE}"/>
              </a:ext>
            </a:extLst>
          </p:cNvPr>
          <p:cNvSpPr txBox="1"/>
          <p:nvPr/>
        </p:nvSpPr>
        <p:spPr>
          <a:xfrm>
            <a:off x="1117600" y="337213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都市の自然環境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4660CA-1F4B-D948-B272-6F8AAFF0E572}"/>
              </a:ext>
            </a:extLst>
          </p:cNvPr>
          <p:cNvCxnSpPr>
            <a:cxnSpLocks/>
          </p:cNvCxnSpPr>
          <p:nvPr/>
        </p:nvCxnSpPr>
        <p:spPr>
          <a:xfrm flipV="1">
            <a:off x="2032000" y="2498379"/>
            <a:ext cx="772160" cy="157376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799327-4425-0E4E-8900-943139B7D462}"/>
              </a:ext>
            </a:extLst>
          </p:cNvPr>
          <p:cNvSpPr txBox="1"/>
          <p:nvPr/>
        </p:nvSpPr>
        <p:spPr>
          <a:xfrm>
            <a:off x="762000" y="2569499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△ 海洋性気候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C6F667-56A0-A149-BBA8-C895F11B385F}"/>
              </a:ext>
            </a:extLst>
          </p:cNvPr>
          <p:cNvCxnSpPr>
            <a:cxnSpLocks/>
          </p:cNvCxnSpPr>
          <p:nvPr/>
        </p:nvCxnSpPr>
        <p:spPr>
          <a:xfrm flipV="1">
            <a:off x="3200400" y="2508539"/>
            <a:ext cx="0" cy="711200"/>
          </a:xfrm>
          <a:prstGeom prst="straightConnector1">
            <a:avLst/>
          </a:prstGeom>
          <a:ln w="508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229308F-6607-A046-B07F-1B22B84E6F34}"/>
              </a:ext>
            </a:extLst>
          </p:cNvPr>
          <p:cNvSpPr txBox="1"/>
          <p:nvPr/>
        </p:nvSpPr>
        <p:spPr>
          <a:xfrm>
            <a:off x="2865120" y="3240059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◎ 標高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7392B6-DE8C-2F4B-9F54-304C39600C4B}"/>
              </a:ext>
            </a:extLst>
          </p:cNvPr>
          <p:cNvCxnSpPr>
            <a:cxnSpLocks/>
          </p:cNvCxnSpPr>
          <p:nvPr/>
        </p:nvCxnSpPr>
        <p:spPr>
          <a:xfrm>
            <a:off x="4304576" y="688163"/>
            <a:ext cx="1223218" cy="1291536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37A433-3E2F-4149-BB3F-4AE0F554162B}"/>
              </a:ext>
            </a:extLst>
          </p:cNvPr>
          <p:cNvSpPr txBox="1"/>
          <p:nvPr/>
        </p:nvSpPr>
        <p:spPr>
          <a:xfrm>
            <a:off x="3728892" y="3835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人間活動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9EC116-39D7-CE42-97EA-F6B9A998BE56}"/>
              </a:ext>
            </a:extLst>
          </p:cNvPr>
          <p:cNvSpPr txBox="1"/>
          <p:nvPr/>
        </p:nvSpPr>
        <p:spPr>
          <a:xfrm>
            <a:off x="3159760" y="94330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温室効果ガス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3B9006-50F1-2347-BC0E-B33C0A0598F2}"/>
              </a:ext>
            </a:extLst>
          </p:cNvPr>
          <p:cNvCxnSpPr>
            <a:cxnSpLocks/>
          </p:cNvCxnSpPr>
          <p:nvPr/>
        </p:nvCxnSpPr>
        <p:spPr>
          <a:xfrm>
            <a:off x="1398687" y="668882"/>
            <a:ext cx="1223218" cy="1291536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463238-D139-8C4B-AB9F-EF624840187B}"/>
              </a:ext>
            </a:extLst>
          </p:cNvPr>
          <p:cNvCxnSpPr>
            <a:cxnSpLocks/>
          </p:cNvCxnSpPr>
          <p:nvPr/>
        </p:nvCxnSpPr>
        <p:spPr>
          <a:xfrm flipH="1">
            <a:off x="5113006" y="882939"/>
            <a:ext cx="284482" cy="589280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A1F83A-5287-4E4E-88A2-A9EF9D43E5E8}"/>
              </a:ext>
            </a:extLst>
          </p:cNvPr>
          <p:cNvSpPr txBox="1"/>
          <p:nvPr/>
        </p:nvSpPr>
        <p:spPr>
          <a:xfrm>
            <a:off x="4847908" y="640002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ヒートアイランド現象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C11CBD-78B7-1142-B29A-CE19426A6FC2}"/>
              </a:ext>
            </a:extLst>
          </p:cNvPr>
          <p:cNvSpPr txBox="1"/>
          <p:nvPr/>
        </p:nvSpPr>
        <p:spPr>
          <a:xfrm>
            <a:off x="6493460" y="184904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都市の年間平均気温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CD6B29-37E2-AD4A-9723-1CCFE09E1444}"/>
              </a:ext>
            </a:extLst>
          </p:cNvPr>
          <p:cNvSpPr/>
          <p:nvPr/>
        </p:nvSpPr>
        <p:spPr>
          <a:xfrm>
            <a:off x="629920" y="152400"/>
            <a:ext cx="7762240" cy="3627120"/>
          </a:xfrm>
          <a:prstGeom prst="rect">
            <a:avLst/>
          </a:prstGeom>
          <a:ln w="254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</p:spTree>
    <p:extLst>
      <p:ext uri="{BB962C8B-B14F-4D97-AF65-F5344CB8AC3E}">
        <p14:creationId xmlns:p14="http://schemas.microsoft.com/office/powerpoint/2010/main" val="3492862749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ヒラギノ_Century">
      <a:majorFont>
        <a:latin typeface="Avenir Next Bold"/>
        <a:ea typeface="Hiragino Sans W6"/>
        <a:cs typeface=""/>
      </a:majorFont>
      <a:minorFont>
        <a:latin typeface="Avenir Next Medium"/>
        <a:ea typeface="Hiragino Sans W4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 cmpd="sng">
          <a:tailEnd type="none"/>
        </a:ln>
      </a:spPr>
      <a:bodyPr rtlCol="0" anchor="ctr"/>
      <a:lstStyle>
        <a:defPPr algn="ctr">
          <a:defRPr kumimoji="1"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12700" cmpd="sng">
          <a:headEnd type="none"/>
          <a:tailEnd type="none"/>
        </a:ln>
        <a:effectLst>
          <a:innerShdw blurRad="63500" dist="50800" dir="18900000">
            <a:prstClr val="black">
              <a:alpha val="50000"/>
            </a:prstClr>
          </a:innerShdw>
        </a:effec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smtClean="0">
            <a:cs typeface="Cambr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theme1" id="{0A5416D3-955A-8345-9829-68518F5E692C}" vid="{75110EAD-A09E-C14B-BF5F-754FF07675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mytheme1</Template>
  <TotalTime>90842</TotalTime>
  <Words>206</Words>
  <Application>Microsoft Macintosh PowerPoint</Application>
  <PresentationFormat>On-screen Show (4:3)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BKM-cmr10</vt:lpstr>
      <vt:lpstr>Hiragino Sans W4</vt:lpstr>
      <vt:lpstr>ヒラギノ角ゴ Pro W3</vt:lpstr>
      <vt:lpstr>Arial</vt:lpstr>
      <vt:lpstr>Avenir Next Bold</vt:lpstr>
      <vt:lpstr>Avenir Next Medium</vt:lpstr>
      <vt:lpstr>Cambria</vt:lpstr>
      <vt:lpstr>Cambria Math</vt:lpstr>
      <vt:lpstr>Times New Roman</vt:lpstr>
      <vt:lpstr>mytheme1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Takuma Narizuka</dc:creator>
  <cp:lastModifiedBy>成塚　拓真</cp:lastModifiedBy>
  <cp:revision>96</cp:revision>
  <dcterms:created xsi:type="dcterms:W3CDTF">2021-04-02T03:28:25Z</dcterms:created>
  <dcterms:modified xsi:type="dcterms:W3CDTF">2022-09-10T04:51:19Z</dcterms:modified>
</cp:coreProperties>
</file>